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5" r:id="rId2"/>
    <p:sldId id="332" r:id="rId3"/>
    <p:sldId id="339" r:id="rId4"/>
    <p:sldId id="327" r:id="rId5"/>
    <p:sldId id="34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2101C-9E4C-4130-B440-F11067EA8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D8FC3D-B43C-4B3F-8F80-8A399F8E5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AA200-6D69-478F-9769-9CC312D01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5204B-FB8C-4D97-B538-C303B957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6C98F-3C17-44AE-ADC7-1BB409B5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30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CC34A-B6D5-4558-A68B-F2C8F01BD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E6CD7-463E-4172-80BE-AE4933C3C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6FC98-17B0-49C2-9121-3330A0A41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D0421-94D5-4BFB-9F23-B11A0B5F3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9DE14-C64F-4941-B532-488146ECD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8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0B0BC-A004-4079-BD4A-647E60925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5CCF0-7714-42BA-953F-D16A2EEEC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EA733-403A-4D2C-B1FD-6663EF88D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C1761-8FE6-4C36-BDE2-E93EAFE87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D3765-7DE4-40EA-81BC-044CDF834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40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34C07-6167-4AD2-B1A1-3A30DC1F8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4CEF6-41BA-4B4A-9416-3063A8807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038D7D-8825-4051-B991-38419F7F9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0763A-5A3F-4682-BE15-9EBB687BA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515E9-A91E-442D-9512-17A790EFA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72206-09C9-4C50-B2EC-29544CAD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62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DDD7A-D09D-4D8D-9B94-35BD5FBA8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840FD-3D95-4B4B-ABEA-00E7BA125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A2BFF-5934-4D90-9A3B-445B5179B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81ACC-DA3D-4767-A14A-9304E0503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C00B60-9FFC-4103-97FD-9AAB997438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8ED7D5-CA46-4E6B-BC2A-BC820FD1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C960A9-B884-42CF-98FF-5F3996232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0D7E3-C3ED-4358-BF13-535E2F779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28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4381-76E9-4BB7-8DFB-03AA5797E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D470F-8A72-45F9-9BB5-2BE1998A5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92B11-7418-43E9-A766-4F750E332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865529-E3AB-4555-8B4C-9227A1707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406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6FBC65-CC51-4027-955F-0C1D87111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41B4BB-3D36-439B-AE04-087BC9DE8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80F08-5120-4309-9685-BB507380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6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5270F-FB76-40AB-B62B-29A262BE7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3FCA5-FC15-4B4C-93E2-60431653C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E2113-F369-4ED4-BB82-F770E5CE49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764D8-DFD3-46E9-AC8C-AB2DA73ED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7684F-DC8B-4348-A095-E08A87DD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1A2564-5552-404C-B10F-E0A55871B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3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49E8B-69CB-49D9-9940-D32F84584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734428-4FA1-47FC-82A2-E1CFC3B4BE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D5477-84F0-4258-8322-BF41A4789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EB922-CC0B-436E-BC44-CCEFFC203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A62FA0-3BBF-4032-AD52-665432E37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CA4DE-9B80-4FA0-9B33-CFC0D1740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5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83645-0960-446F-BB29-712FC35FD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39EBCE-6482-448F-A438-D1FDBBDF5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813C5-F540-4E00-BC7E-ECDFAFE2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B3DC8-F96C-4620-8405-26A7D6AEF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4ECD4-7FAF-4A8C-BE48-8E3CA3379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1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247CAD-B338-4174-B243-39BE1E6F89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7C368-8EC0-4C78-B8B2-E06F1FBA7F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512D3-2033-4588-B588-BE167F3A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97C16-76CE-4090-BB47-099BFE3D9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D8423-CDD9-47BC-8DDA-7A4CD730B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2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E33540-A240-49FB-9873-157192B52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ADFCA-CC9E-4142-B66E-243BB3D32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B54DB-0474-4BD9-B2E9-9EBE51A6B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1A3F0-CAE6-4629-930A-B4F351F47716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7559D-B1AC-43B2-B393-C4C06D9492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A974F-5E8C-43DC-9614-C1615CCAD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9C15F-BF29-4A5E-82E3-264FDCDC7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7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894" y="274638"/>
            <a:ext cx="11551640" cy="547483"/>
          </a:xfrm>
        </p:spPr>
        <p:txBody>
          <a:bodyPr/>
          <a:lstStyle/>
          <a:p>
            <a:pPr algn="ctr"/>
            <a:r>
              <a:rPr lang="en-US" sz="3200" b="1" u="sng" dirty="0">
                <a:solidFill>
                  <a:srgbClr val="6600FF"/>
                </a:solidFill>
              </a:rPr>
              <a:t>CLINICAL REVIEWS BY MEDICAL DOCTORS FOR MUNODA/SINODA®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K:\LMD RESEARCH &amp; DEVELOPMENT\LETTERS FROM DOCTORS\Munoda article- Jeremy Segal, M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16" y="960081"/>
            <a:ext cx="10619395" cy="562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175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724" y="125836"/>
            <a:ext cx="11845256" cy="721452"/>
          </a:xfrm>
        </p:spPr>
        <p:txBody>
          <a:bodyPr>
            <a:normAutofit/>
          </a:bodyPr>
          <a:lstStyle/>
          <a:p>
            <a:r>
              <a:rPr lang="en-US" sz="3200" b="1" u="sng" dirty="0">
                <a:solidFill>
                  <a:srgbClr val="6600FF"/>
                </a:solidFill>
              </a:rPr>
              <a:t>CLINICAL REVIEWS BY MEDICAL DOCTORS FOR MUNODA/SINODA®</a:t>
            </a:r>
          </a:p>
        </p:txBody>
      </p:sp>
      <p:pic>
        <p:nvPicPr>
          <p:cNvPr id="3" name="Picture 2" descr="K:\LMD RESEARCH &amp; DEVELOPMENT\LETTERS FROM DOCTORS\Munoda article- Naureen Khan MD.jpg">
            <a:extLst>
              <a:ext uri="{FF2B5EF4-FFF2-40B4-BE49-F238E27FC236}">
                <a16:creationId xmlns:a16="http://schemas.microsoft.com/office/drawing/2014/main" id="{D1229CEC-F5E2-453E-9456-45C376369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06" y="847288"/>
            <a:ext cx="10638408" cy="588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486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337" y="274638"/>
            <a:ext cx="11308360" cy="673318"/>
          </a:xfrm>
        </p:spPr>
        <p:txBody>
          <a:bodyPr/>
          <a:lstStyle/>
          <a:p>
            <a:pPr algn="ctr"/>
            <a:r>
              <a:rPr lang="en-US" sz="3200" b="1" u="sng" dirty="0">
                <a:solidFill>
                  <a:srgbClr val="6600FF"/>
                </a:solidFill>
              </a:rPr>
              <a:t>CLINICAL REVIEWS BY MEDICAL DOCTORS FOR MUNODA/SINODA®</a:t>
            </a:r>
            <a:endParaRPr lang="en-US" sz="3200" b="1" dirty="0">
              <a:solidFill>
                <a:srgbClr val="6600FF"/>
              </a:solidFill>
            </a:endParaRPr>
          </a:p>
        </p:txBody>
      </p:sp>
      <p:pic>
        <p:nvPicPr>
          <p:cNvPr id="4099" name="Picture 3" descr="K:\LMD RESEARCH &amp; DEVELOPMENT\LETTERS FROM DOCTORS\Munoda article- Louis Lit, MD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" y="947956"/>
            <a:ext cx="9412448" cy="577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493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893" y="365126"/>
            <a:ext cx="11509695" cy="691888"/>
          </a:xfrm>
        </p:spPr>
        <p:txBody>
          <a:bodyPr/>
          <a:lstStyle/>
          <a:p>
            <a:pPr algn="ctr"/>
            <a:r>
              <a:rPr lang="en-US" sz="3200" b="1" u="sng" dirty="0">
                <a:solidFill>
                  <a:srgbClr val="6600FF"/>
                </a:solidFill>
              </a:rPr>
              <a:t>CLINICAL REVIEWS BY MEDICAL DOCTORS FOR MUNODA/SINODA®</a:t>
            </a:r>
            <a:r>
              <a:rPr lang="en-US" sz="3200" b="1" dirty="0">
                <a:solidFill>
                  <a:srgbClr val="6600FF"/>
                </a:solidFill>
              </a:rPr>
              <a:t> </a:t>
            </a:r>
          </a:p>
        </p:txBody>
      </p:sp>
      <p:pic>
        <p:nvPicPr>
          <p:cNvPr id="4" name="Picture 2" descr="K:\LMD RESEARCH &amp; DEVELOPMENT\LETTERS FROM DOCTORS\Munoda article- Louis Lit, MD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61" y="956345"/>
            <a:ext cx="7467600" cy="641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062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C0204-D378-4464-A0EB-2DF1DA099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74" y="159391"/>
            <a:ext cx="11375472" cy="671119"/>
          </a:xfrm>
        </p:spPr>
        <p:txBody>
          <a:bodyPr>
            <a:normAutofit/>
          </a:bodyPr>
          <a:lstStyle/>
          <a:p>
            <a:r>
              <a:rPr lang="en-US" sz="3200" b="1" u="sng" dirty="0">
                <a:solidFill>
                  <a:srgbClr val="6600FF"/>
                </a:solidFill>
              </a:rPr>
              <a:t>CLINICAL REVIEWS BY MEDICAL DOCTORS FOR MUNODA/SINODA®</a:t>
            </a:r>
            <a:endParaRPr lang="en-US" sz="3200" u="sng" dirty="0"/>
          </a:p>
        </p:txBody>
      </p:sp>
      <p:pic>
        <p:nvPicPr>
          <p:cNvPr id="4" name="Content Placeholder 3" descr="K:\LMD RESEARCH &amp; DEVELOPMENT\LETTERS FROM DOCTORS\Munoda article- Sam Gurevich, MD.jpg">
            <a:extLst>
              <a:ext uri="{FF2B5EF4-FFF2-40B4-BE49-F238E27FC236}">
                <a16:creationId xmlns:a16="http://schemas.microsoft.com/office/drawing/2014/main" id="{93A5CA6A-1D73-4C40-946D-348F904664C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629" y="1203022"/>
            <a:ext cx="6558742" cy="52536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1697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50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CLINICAL REVIEWS BY MEDICAL DOCTORS FOR MUNODA/SINODA®</vt:lpstr>
      <vt:lpstr>CLINICAL REVIEWS BY MEDICAL DOCTORS FOR MUNODA/SINODA®</vt:lpstr>
      <vt:lpstr>CLINICAL REVIEWS BY MEDICAL DOCTORS FOR MUNODA/SINODA®</vt:lpstr>
      <vt:lpstr>CLINICAL REVIEWS BY MEDICAL DOCTORS FOR MUNODA/SINODA® </vt:lpstr>
      <vt:lpstr>CLINICAL REVIEWS BY MEDICAL DOCTORS FOR MUNODA/SINODA®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REVIEWS BY MEDICAL DOCTORS FOR MUNODA/SINODA®</dc:title>
  <dc:creator>Michael Golub</dc:creator>
  <cp:lastModifiedBy>Michael Golub</cp:lastModifiedBy>
  <cp:revision>5</cp:revision>
  <dcterms:created xsi:type="dcterms:W3CDTF">2025-02-03T21:07:45Z</dcterms:created>
  <dcterms:modified xsi:type="dcterms:W3CDTF">2025-02-03T21:33:19Z</dcterms:modified>
</cp:coreProperties>
</file>